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43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cworld主kv_初版定稿3_副本.psd" descr="icworld主kv_初版定稿3_副本.psd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0"/>
            <a:ext cx="24384000" cy="137158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" name="图像" descr="图像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8582" y="590465"/>
            <a:ext cx="5467862" cy="10443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cworld主kv_初版定稿3_副本3.psd" descr="icworld主kv_初版定稿3_副本3.psd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0"/>
            <a:ext cx="24384000" cy="1371584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模版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cworld主kv_初版定稿3_副本2.psd" descr="icworld主kv_初版定稿3_副本2.psd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-303"/>
            <a:ext cx="24384001" cy="154061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6" name="线条"/>
          <p:cNvSpPr/>
          <p:nvPr/>
        </p:nvSpPr>
        <p:spPr>
          <a:xfrm>
            <a:off x="668866" y="12606866"/>
            <a:ext cx="23046267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37" name="icworld主kv_初版定稿3_副本2.psd" descr="icworld主kv_初版定稿3_副本2.psd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972083" y="331853"/>
            <a:ext cx="7528326" cy="8763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8" name="素材_副本.psd" descr="素材_副本.psd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21195149" y="5193"/>
            <a:ext cx="3134644" cy="15296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9" name="图像" descr="图像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0070629" y="12940466"/>
            <a:ext cx="3683712" cy="4445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0" name="图像" descr="图像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3840" y="13010317"/>
            <a:ext cx="3479137" cy="3048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演示文稿标题"/>
          <p:cNvSpPr txBox="1">
            <a:spLocks noGrp="1"/>
          </p:cNvSpPr>
          <p:nvPr>
            <p:ph type="title" hasCustomPrompt="1"/>
          </p:nvPr>
        </p:nvSpPr>
        <p:spPr>
          <a:xfrm>
            <a:off x="2206387" y="2228362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演示文稿标题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演示文稿副标题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请输入标题"/>
          <p:cNvSpPr txBox="1"/>
          <p:nvPr/>
        </p:nvSpPr>
        <p:spPr>
          <a:xfrm>
            <a:off x="7372350" y="3399366"/>
            <a:ext cx="9639300" cy="2616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请输入标题</a:t>
            </a:r>
          </a:p>
        </p:txBody>
      </p:sp>
      <p:sp>
        <p:nvSpPr>
          <p:cNvPr id="51" name="请输入副标题（没有可以忽略）"/>
          <p:cNvSpPr txBox="1"/>
          <p:nvPr/>
        </p:nvSpPr>
        <p:spPr>
          <a:xfrm>
            <a:off x="7689850" y="6151033"/>
            <a:ext cx="9004300" cy="939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请输入副标题（没有可以忽略）</a:t>
            </a:r>
          </a:p>
        </p:txBody>
      </p:sp>
      <p:sp>
        <p:nvSpPr>
          <p:cNvPr id="52" name="演讲人：…"/>
          <p:cNvSpPr txBox="1"/>
          <p:nvPr/>
        </p:nvSpPr>
        <p:spPr>
          <a:xfrm>
            <a:off x="10742004" y="8625416"/>
            <a:ext cx="2899992" cy="2628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20000"/>
              </a:lnSpc>
              <a:defRPr sz="3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演讲人：</a:t>
            </a:r>
          </a:p>
          <a:p>
            <a:pPr algn="ctr">
              <a:lnSpc>
                <a:spcPct val="20000"/>
              </a:lnSpc>
              <a:defRPr sz="3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ABCDE有限公司</a:t>
            </a:r>
          </a:p>
          <a:p>
            <a:pPr algn="ctr">
              <a:lnSpc>
                <a:spcPct val="20000"/>
              </a:lnSpc>
              <a:defRPr sz="3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2025年9月</a:t>
            </a:r>
          </a:p>
        </p:txBody>
      </p:sp>
      <p:grpSp>
        <p:nvGrpSpPr>
          <p:cNvPr id="55" name="成组"/>
          <p:cNvGrpSpPr/>
          <p:nvPr/>
        </p:nvGrpSpPr>
        <p:grpSpPr>
          <a:xfrm>
            <a:off x="19642666" y="719385"/>
            <a:ext cx="4043495" cy="786541"/>
            <a:chOff x="0" y="0"/>
            <a:chExt cx="4043494" cy="786540"/>
          </a:xfrm>
        </p:grpSpPr>
        <p:sp>
          <p:nvSpPr>
            <p:cNvPr id="53" name="矩形"/>
            <p:cNvSpPr/>
            <p:nvPr/>
          </p:nvSpPr>
          <p:spPr>
            <a:xfrm>
              <a:off x="0" y="0"/>
              <a:ext cx="4043495" cy="786541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" name="公司logo（勿超过边框）"/>
            <p:cNvSpPr txBox="1"/>
            <p:nvPr/>
          </p:nvSpPr>
          <p:spPr>
            <a:xfrm>
              <a:off x="574709" y="177370"/>
              <a:ext cx="2953321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t>公司logo（勿超过边框）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目录"/>
          <p:cNvSpPr txBox="1"/>
          <p:nvPr/>
        </p:nvSpPr>
        <p:spPr>
          <a:xfrm>
            <a:off x="1022350" y="578676"/>
            <a:ext cx="3924300" cy="2616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目录</a:t>
            </a:r>
          </a:p>
        </p:txBody>
      </p:sp>
      <p:sp>
        <p:nvSpPr>
          <p:cNvPr id="58" name="catalogue"/>
          <p:cNvSpPr txBox="1"/>
          <p:nvPr/>
        </p:nvSpPr>
        <p:spPr>
          <a:xfrm>
            <a:off x="1732384" y="2978976"/>
            <a:ext cx="2504232" cy="762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catalogue</a:t>
            </a:r>
          </a:p>
        </p:txBody>
      </p:sp>
      <p:sp>
        <p:nvSpPr>
          <p:cNvPr id="59" name="圆角矩形"/>
          <p:cNvSpPr/>
          <p:nvPr/>
        </p:nvSpPr>
        <p:spPr>
          <a:xfrm>
            <a:off x="13136364" y="2183110"/>
            <a:ext cx="9056886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0" name="文本"/>
          <p:cNvSpPr txBox="1"/>
          <p:nvPr/>
        </p:nvSpPr>
        <p:spPr>
          <a:xfrm>
            <a:off x="13591116" y="2360910"/>
            <a:ext cx="1333501" cy="914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sp>
        <p:nvSpPr>
          <p:cNvPr id="61" name="圆角矩形"/>
          <p:cNvSpPr/>
          <p:nvPr/>
        </p:nvSpPr>
        <p:spPr>
          <a:xfrm>
            <a:off x="13136364" y="4130443"/>
            <a:ext cx="9056886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2" name="文本"/>
          <p:cNvSpPr txBox="1"/>
          <p:nvPr/>
        </p:nvSpPr>
        <p:spPr>
          <a:xfrm>
            <a:off x="13591116" y="4308243"/>
            <a:ext cx="1333501" cy="914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sp>
        <p:nvSpPr>
          <p:cNvPr id="63" name="圆角矩形"/>
          <p:cNvSpPr/>
          <p:nvPr/>
        </p:nvSpPr>
        <p:spPr>
          <a:xfrm>
            <a:off x="13136364" y="6111643"/>
            <a:ext cx="9056886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4" name="文本"/>
          <p:cNvSpPr txBox="1"/>
          <p:nvPr/>
        </p:nvSpPr>
        <p:spPr>
          <a:xfrm>
            <a:off x="13591116" y="6289443"/>
            <a:ext cx="1333501" cy="914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sp>
        <p:nvSpPr>
          <p:cNvPr id="65" name="圆角矩形"/>
          <p:cNvSpPr/>
          <p:nvPr/>
        </p:nvSpPr>
        <p:spPr>
          <a:xfrm>
            <a:off x="13136364" y="8092843"/>
            <a:ext cx="9056886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6" name="文本"/>
          <p:cNvSpPr txBox="1"/>
          <p:nvPr/>
        </p:nvSpPr>
        <p:spPr>
          <a:xfrm>
            <a:off x="13591116" y="8270643"/>
            <a:ext cx="1333501" cy="914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sp>
        <p:nvSpPr>
          <p:cNvPr id="67" name="圆角矩形"/>
          <p:cNvSpPr/>
          <p:nvPr/>
        </p:nvSpPr>
        <p:spPr>
          <a:xfrm>
            <a:off x="13136364" y="10040176"/>
            <a:ext cx="9056886" cy="1270001"/>
          </a:xfrm>
          <a:prstGeom prst="roundRect">
            <a:avLst>
              <a:gd name="adj" fmla="val 15000"/>
            </a:avLst>
          </a:prstGeom>
          <a:solidFill>
            <a:srgbClr val="FFFFFF"/>
          </a:solidFill>
          <a:ln w="127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68" name="文本"/>
          <p:cNvSpPr txBox="1"/>
          <p:nvPr/>
        </p:nvSpPr>
        <p:spPr>
          <a:xfrm>
            <a:off x="13591116" y="10217976"/>
            <a:ext cx="1333501" cy="914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p:txBody>
      </p:sp>
      <p:pic>
        <p:nvPicPr>
          <p:cNvPr id="69" name="图像" descr="图像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0971528" y="2094759"/>
            <a:ext cx="1694383" cy="137896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0" name="图像" descr="图像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971528" y="4065852"/>
            <a:ext cx="1811656" cy="137896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1" name="图像" descr="图像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971528" y="6036945"/>
            <a:ext cx="1794141" cy="137896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2" name="图像" descr="图像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971528" y="8008038"/>
            <a:ext cx="1912753" cy="137896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3" name="图像" descr="图像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971528" y="9979131"/>
            <a:ext cx="1833203" cy="137896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请输入章节标题"/>
          <p:cNvSpPr txBox="1"/>
          <p:nvPr/>
        </p:nvSpPr>
        <p:spPr>
          <a:xfrm>
            <a:off x="611716" y="262003"/>
            <a:ext cx="5003801" cy="1016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55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请输入章节标题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成组"/>
          <p:cNvGrpSpPr/>
          <p:nvPr/>
        </p:nvGrpSpPr>
        <p:grpSpPr>
          <a:xfrm>
            <a:off x="19642666" y="719385"/>
            <a:ext cx="4043495" cy="786541"/>
            <a:chOff x="0" y="0"/>
            <a:chExt cx="4043494" cy="786540"/>
          </a:xfrm>
        </p:grpSpPr>
        <p:sp>
          <p:nvSpPr>
            <p:cNvPr id="77" name="矩形"/>
            <p:cNvSpPr/>
            <p:nvPr/>
          </p:nvSpPr>
          <p:spPr>
            <a:xfrm>
              <a:off x="0" y="0"/>
              <a:ext cx="4043495" cy="786541"/>
            </a:xfrm>
            <a:prstGeom prst="rect">
              <a:avLst/>
            </a:prstGeom>
            <a:noFill/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500">
                <a:lnSpc>
                  <a:spcPct val="100000"/>
                </a:lnSpc>
                <a:spcBef>
                  <a:spcPts val="0"/>
                </a:spcBef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78" name="公司logo（勿超过边框）"/>
            <p:cNvSpPr txBox="1"/>
            <p:nvPr/>
          </p:nvSpPr>
          <p:spPr>
            <a:xfrm>
              <a:off x="574709" y="177370"/>
              <a:ext cx="2953321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r>
                <a:t>公司logo（勿超过边框）</a:t>
              </a:r>
            </a:p>
          </p:txBody>
        </p:sp>
      </p:grpSp>
      <p:sp>
        <p:nvSpPr>
          <p:cNvPr id="80" name="感谢观看"/>
          <p:cNvSpPr txBox="1"/>
          <p:nvPr/>
        </p:nvSpPr>
        <p:spPr>
          <a:xfrm>
            <a:off x="8324850" y="4161366"/>
            <a:ext cx="7734300" cy="2616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5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t>感谢观看</a:t>
            </a:r>
          </a:p>
        </p:txBody>
      </p:sp>
      <p:sp>
        <p:nvSpPr>
          <p:cNvPr id="81" name="演讲人：…"/>
          <p:cNvSpPr txBox="1"/>
          <p:nvPr/>
        </p:nvSpPr>
        <p:spPr>
          <a:xfrm>
            <a:off x="10742004" y="8625416"/>
            <a:ext cx="2899992" cy="26289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ctr">
              <a:lnSpc>
                <a:spcPct val="20000"/>
              </a:lnSpc>
              <a:defRPr sz="3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演讲人：</a:t>
            </a:r>
          </a:p>
          <a:p>
            <a:pPr algn="ctr">
              <a:lnSpc>
                <a:spcPct val="20000"/>
              </a:lnSpc>
              <a:defRPr sz="3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ABCDE有限公司</a:t>
            </a:r>
          </a:p>
          <a:p>
            <a:pPr algn="ctr">
              <a:lnSpc>
                <a:spcPct val="20000"/>
              </a:lnSpc>
              <a:defRPr sz="3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t>2025年9月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WPS 演示</Application>
  <PresentationFormat>自定义</PresentationFormat>
  <Paragraphs>24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Helvetica Neue</vt:lpstr>
      <vt:lpstr>Helvetica Neue Medium</vt:lpstr>
      <vt:lpstr>微软雅黑</vt:lpstr>
      <vt:lpstr>Arial Unicode MS</vt:lpstr>
      <vt:lpstr>21_BasicWhite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张曦元</dc:creator>
  <cp:lastModifiedBy>Forget</cp:lastModifiedBy>
  <cp:revision>2</cp:revision>
  <dcterms:created xsi:type="dcterms:W3CDTF">2025-06-23T02:49:47Z</dcterms:created>
  <dcterms:modified xsi:type="dcterms:W3CDTF">2025-06-23T02:49:58Z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521A7696AB0145D1A3559E79283F61DC_13</vt:lpwstr>
  </property>
  <property fmtid="{D5CDD505-2E9C-101B-9397-08002B2CF9AE}" pid="3" name="KSOProductBuildVer">
    <vt:lpwstr>2052-12.1.0.21541</vt:lpwstr>
  </property>
</Properties>
</file>